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8" r:id="rId4"/>
    <p:sldId id="260" r:id="rId5"/>
    <p:sldId id="263" r:id="rId6"/>
    <p:sldId id="261" r:id="rId7"/>
    <p:sldId id="262" r:id="rId8"/>
    <p:sldId id="264" r:id="rId9"/>
    <p:sldId id="265" r:id="rId10"/>
    <p:sldId id="267" r:id="rId11"/>
    <p:sldId id="270" r:id="rId12"/>
    <p:sldId id="271" r:id="rId13"/>
    <p:sldId id="269" r:id="rId14"/>
    <p:sldId id="266" r:id="rId15"/>
    <p:sldId id="273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83"/>
    <p:restoredTop sz="92584"/>
  </p:normalViewPr>
  <p:slideViewPr>
    <p:cSldViewPr snapToGrid="0" snapToObjects="1">
      <p:cViewPr varScale="1">
        <p:scale>
          <a:sx n="140" d="100"/>
          <a:sy n="140" d="100"/>
        </p:scale>
        <p:origin x="10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99D2C-69F1-4E4B-B334-564087B23083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2D08D-5831-A04A-AC03-8943E25855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68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2D08D-5831-A04A-AC03-8943E25855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61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B9EBD-3518-D14D-B0C4-A181B42AFF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5060E-2273-6C4A-A30D-672ED11A47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98AFD-4AB1-5941-BC92-8F3FC678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6CC92-3756-E848-A0A5-E220356F4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56806-A7F2-3046-9C36-8C6D40B0C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22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727E7-3223-4045-93ED-5EA6CE3F5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B2283A-AC85-DE4A-A17B-76CEA2645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378E8-FCBC-9B49-A701-C1510DC06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EC4E8-33A9-0B49-A230-D5A18BAC0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82D2FC-6B7F-3749-8BFB-79C3A8CA4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47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739729-2FF6-7140-A2BB-EAE4B48125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3325A-4D7D-054C-9BBE-905B6E488F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8B900-5B41-814A-B42B-C1B7EC41D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57BBF-7F29-7A4C-91B3-CC606B52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57440-1AC2-0841-8EB8-BE974795F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48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E1D00-695F-F047-AF11-2C7596288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4F8D8-4435-EB4E-BE28-29D052EE8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63A8A-9A81-A24D-B613-13B5F5CEA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887C7-F212-EF45-B6E3-4BE92D595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62DACC-9D4F-7743-9A69-8F6DE44C9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92DAE-A393-AA41-B473-A60D03ED8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2E3C1-A28A-AF4D-938B-DDFD6422C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8E8E1-3524-0B4E-B5CF-E9046DAA5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83C37-5D3C-CB48-879C-8FFBEBDBC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F29A7-F370-EA43-BA23-6C5A4725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43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4271-4357-F242-B02A-2391E1C9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DAD6C-31D7-C14A-8A56-C81B3DABA2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018F77-7A0E-FA4B-B597-815791106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76D45-9E2B-E744-8F99-CB23F9AB4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968BC-DB57-8E4E-AE7B-66A80921A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10C62-C4AB-6E49-BC8C-88F432458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8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0C27-0844-9C4E-B0A9-CB4BE38FD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3A60D-B27A-224E-81A4-FE20E8817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FC042-14E9-7242-9DB6-860B3A31D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333B4-71ED-FD4B-8286-DDB1C6B54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7F997-BCB8-AC45-92F0-637EE8B089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370BD3-BCF7-464D-9501-C3D2EC617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BCF4F9-F36C-4B4D-8431-50E1F25D9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92D2CE-D777-AD4E-AF8B-410B7574A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FE9B1-32D4-B442-92A3-9E160EA45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C0A564-B662-4745-B5FB-07C88CFB1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FFE708-3559-9F43-BEBF-E4AB49FE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E57D5-EFE1-3F44-836F-BE3D1D2A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081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112830-EDB9-5F48-8FE5-6FBA3256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DA09CF-0B5D-F748-A7CE-EB3F8AE4D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333AD8-28D0-704C-BFE3-C11AD4ED0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486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D3EC3-5840-D245-A20A-3BAE1645A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B3686-B0C5-1441-A134-71FF76BE1C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AE5E1A-43FB-9544-B7B1-ABBFCDAD5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D5EE0C-DAB5-4640-BDE1-9CF9D386F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D6F0A9-16B8-3648-AC1B-7888AC45A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97E3D-5147-394D-8404-600DF5F2D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71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6DAD-AE26-5447-AC25-1D1D56A45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E0A16C-CAB7-344D-A95E-6CB9282C39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45A9B-2F2D-D64D-9B73-426C2D00D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53890C-C9F2-8248-BCA0-F6CB0CF5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CCB362-21DA-894F-BB15-A12435958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8D92F-93CD-7A4B-8784-9B5FF96FC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43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F25D39-8F78-7C4A-9F40-ECC267E11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3AC80-5A4A-534D-9E70-CA64696BB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91E54-9EFF-9744-9439-0A698534C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F0B53-3CD9-9146-BB34-E159DCCACB16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72109-B640-B544-A3FE-CE7055D769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B8F48-90D0-E84C-8B54-009675459E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EBAC1-B998-B042-BF23-546A07659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01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vidfastovich/willlab_privacy/blob/main/lab_privacy.md#password-manager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fastovich/willlab_privacy/blob/main/lab_privacy.md#how-to-backup-your-dat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vidfastovich/willlab_privacy/blob/main/lab_privacy.md#platform-tracki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83140-D135-E54F-818C-074DFFDB9B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F460BC-1076-CE4E-85FB-230564CAC3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156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8E13D-868A-5845-95B0-CE9585A87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have our passwords been leaked?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04921A-FD35-8B4C-923C-1821AE987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72" y="1463697"/>
            <a:ext cx="10658856" cy="5029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98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E8ECE-3254-934B-AA35-6CF0F72AA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Random, complex passwords are best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CBAF4-4EA2-8C4E-BF05-BCD7F80F0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38343"/>
            <a:ext cx="10515600" cy="1138619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But how do you remember this…? </a:t>
            </a:r>
            <a:r>
              <a:rPr lang="en-US" b="1" i="1" dirty="0"/>
              <a:t>You don’t! </a:t>
            </a:r>
            <a:r>
              <a:rPr lang="en-US" dirty="0"/>
              <a:t>Have a computer remember it.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BDE757-EFA0-C747-9D78-13186358A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2473960"/>
            <a:ext cx="104521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67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35DEB-17B8-6941-A754-8CF4F51C7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Password managers: online and offline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BF4C4-9D7E-9241-9590-4E4EC2728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88535"/>
            <a:ext cx="10515600" cy="1888427"/>
          </a:xfrm>
        </p:spPr>
        <p:txBody>
          <a:bodyPr/>
          <a:lstStyle/>
          <a:p>
            <a:r>
              <a:rPr lang="en-US" dirty="0" err="1"/>
              <a:t>Bitwarden</a:t>
            </a:r>
            <a:r>
              <a:rPr lang="en-US" dirty="0"/>
              <a:t> will store your passwords on their servers and provide an easy-to-use computer and mobile interface</a:t>
            </a:r>
          </a:p>
          <a:p>
            <a:r>
              <a:rPr lang="en-US" dirty="0"/>
              <a:t>With KeePass you control your passwords and who sees them from start to finish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1AD5588-D8D6-C344-8BB4-436C6D2E48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184" y="1800416"/>
            <a:ext cx="3381248" cy="213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858BC3FE-F6B5-4741-BA8E-872F195D9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85678"/>
            <a:ext cx="5340998" cy="3007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9936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17172-6E1F-CD44-B055-024569B9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Start using </a:t>
            </a:r>
            <a:r>
              <a:rPr lang="en-US" dirty="0" err="1"/>
              <a:t>Bitwarden</a:t>
            </a:r>
            <a:r>
              <a:rPr lang="en-US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2075C-5555-014F-8CE2-4BBE15CE0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 20 to 30 minutes setting up </a:t>
            </a:r>
            <a:r>
              <a:rPr lang="en-US" dirty="0" err="1"/>
              <a:t>Bitwarden</a:t>
            </a:r>
            <a:r>
              <a:rPr lang="en-US" dirty="0"/>
              <a:t> Password Manager on your laptop and phone:</a:t>
            </a:r>
          </a:p>
          <a:p>
            <a:pPr lvl="1"/>
            <a:r>
              <a:rPr lang="en-US" dirty="0">
                <a:hlinkClick r:id="rId2"/>
              </a:rPr>
              <a:t>https://github.com/davidfastovich/willlab_privacy/blob/main/lab_privacy.md - password-managers</a:t>
            </a:r>
            <a:endParaRPr lang="en-US" dirty="0"/>
          </a:p>
          <a:p>
            <a:r>
              <a:rPr lang="en-US" dirty="0"/>
              <a:t>After you complete the steps outline you can start using random passwords and stop worrying about memorizing!</a:t>
            </a:r>
          </a:p>
        </p:txBody>
      </p:sp>
    </p:spTree>
    <p:extLst>
      <p:ext uri="{BB962C8B-B14F-4D97-AF65-F5344CB8AC3E}">
        <p14:creationId xmlns:p14="http://schemas.microsoft.com/office/powerpoint/2010/main" val="4135656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936-8DE6-F54B-A1F7-A6F342E32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3: Setup cloud 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DCC8-EE58-8D48-ABEB-3830BF04F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07607"/>
            <a:ext cx="10515600" cy="71799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Accidents happen, which is why backing up your data is so important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D11399C-AC5F-FE46-A83A-4DBED1496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4208" y="1440942"/>
            <a:ext cx="6451600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178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9159E-3857-0B44-8757-B27876DCE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vs. online backups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598B6-4B43-4745-AF27-C6113E872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80089"/>
            <a:ext cx="10515600" cy="174212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Local backups – on media that is </a:t>
            </a:r>
            <a:r>
              <a:rPr lang="en-US" i="1" dirty="0"/>
              <a:t>local </a:t>
            </a:r>
            <a:r>
              <a:rPr lang="en-US" dirty="0"/>
              <a:t>to your computer (flash drive, hard drive, floppy disk)</a:t>
            </a:r>
          </a:p>
          <a:p>
            <a:r>
              <a:rPr lang="en-US" dirty="0"/>
              <a:t>Online backup – data backup up to servers managed by third parties (Google, Box, </a:t>
            </a:r>
            <a:r>
              <a:rPr lang="en-US" dirty="0" err="1"/>
              <a:t>DropBox</a:t>
            </a:r>
            <a:r>
              <a:rPr lang="en-US" dirty="0"/>
              <a:t>, Microsoft)</a:t>
            </a:r>
          </a:p>
        </p:txBody>
      </p:sp>
      <p:pic>
        <p:nvPicPr>
          <p:cNvPr id="6146" name="Picture 2" descr="Alt text">
            <a:extLst>
              <a:ext uri="{FF2B5EF4-FFF2-40B4-BE49-F238E27FC236}">
                <a16:creationId xmlns:a16="http://schemas.microsoft.com/office/drawing/2014/main" id="{9FE5561A-5244-B240-8F0E-28E7BF009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572" y="1452569"/>
            <a:ext cx="8372856" cy="289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265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F936-8DE6-F54B-A1F7-A6F342E32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3: Setup cloud 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ADCC8-EE58-8D48-ABEB-3830BF04F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Spend 20 to 30 minutes installing and setting up Google Drive or OneDrive or </a:t>
            </a:r>
            <a:r>
              <a:rPr lang="en-US" dirty="0" err="1"/>
              <a:t>WiscBox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https://github.com/davidfastovich/willlab_privacy/blob/main/lab_privacy.md - how-to-backup-your-data</a:t>
            </a:r>
            <a:endParaRPr lang="en-US" dirty="0"/>
          </a:p>
          <a:p>
            <a:r>
              <a:rPr lang="en-US" dirty="0"/>
              <a:t>2. Move ALL of your important data within the folders created by these programs</a:t>
            </a:r>
          </a:p>
          <a:p>
            <a:r>
              <a:rPr lang="en-US" dirty="0"/>
              <a:t>3. Profit!</a:t>
            </a:r>
          </a:p>
        </p:txBody>
      </p:sp>
    </p:spTree>
    <p:extLst>
      <p:ext uri="{BB962C8B-B14F-4D97-AF65-F5344CB8AC3E}">
        <p14:creationId xmlns:p14="http://schemas.microsoft.com/office/powerpoint/2010/main" val="160782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325E0-55FC-DE4A-8FAF-7F901F734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9A554-002F-414A-9CE3-2375DFCC2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Reduce digital footprint by changing privacy settings</a:t>
            </a:r>
          </a:p>
          <a:p>
            <a:pPr lvl="1"/>
            <a:r>
              <a:rPr lang="en-US" dirty="0"/>
              <a:t>Instagram</a:t>
            </a:r>
          </a:p>
          <a:p>
            <a:pPr lvl="1"/>
            <a:r>
              <a:rPr lang="en-US" dirty="0"/>
              <a:t>Facebook</a:t>
            </a:r>
          </a:p>
          <a:p>
            <a:pPr lvl="1"/>
            <a:r>
              <a:rPr lang="en-US" dirty="0"/>
              <a:t>Ad-tracking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Start using a password manager</a:t>
            </a:r>
          </a:p>
          <a:p>
            <a:pPr lvl="1"/>
            <a:r>
              <a:rPr lang="en-US" dirty="0" err="1"/>
              <a:t>Bitwarden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Setup cloud backup</a:t>
            </a:r>
          </a:p>
        </p:txBody>
      </p:sp>
    </p:spTree>
    <p:extLst>
      <p:ext uri="{BB962C8B-B14F-4D97-AF65-F5344CB8AC3E}">
        <p14:creationId xmlns:p14="http://schemas.microsoft.com/office/powerpoint/2010/main" val="35106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D94D-C1D2-C044-AFA2-A361E092F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 1: Reduce digital footprint by changing privacy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C74D2-20A8-4844-9B58-FD736CEE1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07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acebook logo_blue on white">
            <a:extLst>
              <a:ext uri="{FF2B5EF4-FFF2-40B4-BE49-F238E27FC236}">
                <a16:creationId xmlns:a16="http://schemas.microsoft.com/office/drawing/2014/main" id="{0307FEAD-05C7-3349-93BD-BAAA9F0D9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73946D-2AD5-BC4A-A860-A872BFB4E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data is collected?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EFCC8C-E26E-7546-8D73-C27C531C0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92000"/>
            <a:ext cx="10515600" cy="900875"/>
          </a:xfrm>
        </p:spPr>
        <p:txBody>
          <a:bodyPr/>
          <a:lstStyle/>
          <a:p>
            <a:r>
              <a:rPr lang="en-US" dirty="0"/>
              <a:t>Lets use Facebook as an example…</a:t>
            </a:r>
          </a:p>
        </p:txBody>
      </p:sp>
    </p:spTree>
    <p:extLst>
      <p:ext uri="{BB962C8B-B14F-4D97-AF65-F5344CB8AC3E}">
        <p14:creationId xmlns:p14="http://schemas.microsoft.com/office/powerpoint/2010/main" val="3104475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A500989-F057-9743-9E19-350B5DE17E9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887" y="0"/>
            <a:ext cx="43702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B52AE9-1A33-2040-8845-B2637E20E968}"/>
              </a:ext>
            </a:extLst>
          </p:cNvPr>
          <p:cNvSpPr/>
          <p:nvPr/>
        </p:nvSpPr>
        <p:spPr>
          <a:xfrm>
            <a:off x="3995928" y="448056"/>
            <a:ext cx="1014984" cy="1124712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7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76A05-4C75-CB4A-8E4F-164D7F6A7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CF11-13CF-474B-AE6C-0EF75EB6C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Action and behavior – likes, comments, scrolling, clicks, uploads, page visits</a:t>
            </a:r>
          </a:p>
          <a:p>
            <a:pPr lvl="1"/>
            <a:r>
              <a:rPr lang="en-US" dirty="0"/>
              <a:t>Dynamic</a:t>
            </a:r>
          </a:p>
          <a:p>
            <a:r>
              <a:rPr lang="en-US" dirty="0"/>
              <a:t>Profile information – information </a:t>
            </a:r>
            <a:r>
              <a:rPr lang="en-US" i="1" dirty="0"/>
              <a:t>you</a:t>
            </a:r>
            <a:r>
              <a:rPr lang="en-US" dirty="0"/>
              <a:t> provide Facebook when creating an account</a:t>
            </a:r>
          </a:p>
          <a:p>
            <a:pPr lvl="1"/>
            <a:r>
              <a:rPr lang="en-US" dirty="0"/>
              <a:t>Static</a:t>
            </a:r>
          </a:p>
          <a:p>
            <a:r>
              <a:rPr lang="en-US" dirty="0"/>
              <a:t>Digital footprint – information harvested from your phone and laptop</a:t>
            </a:r>
          </a:p>
          <a:p>
            <a:pPr lvl="1"/>
            <a:r>
              <a:rPr lang="en-US" dirty="0"/>
              <a:t>Dynamic</a:t>
            </a:r>
            <a:endParaRPr lang="en-US" i="1" dirty="0"/>
          </a:p>
          <a:p>
            <a:r>
              <a:rPr lang="en-US" dirty="0"/>
              <a:t>Cookies – collected from any website that uses Facebook services (e.g. ads)</a:t>
            </a:r>
          </a:p>
          <a:p>
            <a:r>
              <a:rPr lang="en-US" dirty="0"/>
              <a:t>Phone permissions</a:t>
            </a:r>
          </a:p>
          <a:p>
            <a:r>
              <a:rPr lang="en-US" dirty="0"/>
              <a:t>Other Facebook companies (Instagram, WhatsApp, Oculus etc.)</a:t>
            </a:r>
          </a:p>
          <a:p>
            <a:r>
              <a:rPr lang="en-US" dirty="0"/>
              <a:t>Facebook partners (e.g. loyalty cards)</a:t>
            </a:r>
          </a:p>
        </p:txBody>
      </p:sp>
    </p:spTree>
    <p:extLst>
      <p:ext uri="{BB962C8B-B14F-4D97-AF65-F5344CB8AC3E}">
        <p14:creationId xmlns:p14="http://schemas.microsoft.com/office/powerpoint/2010/main" val="3750496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10C094-0912-F242-B1F9-E2D761FA6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112" y="0"/>
            <a:ext cx="78517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842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D94D-C1D2-C044-AFA2-A361E092F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Goal 1: Reduce digital footprint by changing privacy settings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C74D2-20A8-4844-9B58-FD736CEE1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Spend 10 to 20 minutes going through the “Platform Tracking” portion of the shared Markdown file:</a:t>
            </a:r>
          </a:p>
          <a:p>
            <a:pPr lvl="1"/>
            <a:r>
              <a:rPr lang="en-US" dirty="0">
                <a:hlinkClick r:id="rId2"/>
              </a:rPr>
              <a:t>https://github.com/davidfastovich/willlab_privacy/blob/main/lab_privacy.md#platform-tracking</a:t>
            </a:r>
            <a:endParaRPr lang="en-US" dirty="0"/>
          </a:p>
          <a:p>
            <a:r>
              <a:rPr lang="en-US" dirty="0"/>
              <a:t>Try to complete as many of “Very Easy” steps as possible</a:t>
            </a:r>
          </a:p>
        </p:txBody>
      </p:sp>
    </p:spTree>
    <p:extLst>
      <p:ext uri="{BB962C8B-B14F-4D97-AF65-F5344CB8AC3E}">
        <p14:creationId xmlns:p14="http://schemas.microsoft.com/office/powerpoint/2010/main" val="366614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17172-6E1F-CD44-B055-024569B9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2: Start using a password manager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2075C-5555-014F-8CE2-4BBE15CE0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b="1" dirty="0"/>
              <a:t>We all reuse passwords…</a:t>
            </a:r>
          </a:p>
        </p:txBody>
      </p:sp>
    </p:spTree>
    <p:extLst>
      <p:ext uri="{BB962C8B-B14F-4D97-AF65-F5344CB8AC3E}">
        <p14:creationId xmlns:p14="http://schemas.microsoft.com/office/powerpoint/2010/main" val="1891770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464</Words>
  <Application>Microsoft Macintosh PowerPoint</Application>
  <PresentationFormat>Widescreen</PresentationFormat>
  <Paragraphs>49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Goals</vt:lpstr>
      <vt:lpstr>Goal 1: Reduce digital footprint by changing privacy settings</vt:lpstr>
      <vt:lpstr>What data is collected?</vt:lpstr>
      <vt:lpstr>PowerPoint Presentation</vt:lpstr>
      <vt:lpstr>Data Collection</vt:lpstr>
      <vt:lpstr>PowerPoint Presentation</vt:lpstr>
      <vt:lpstr>Goal 1: Reduce digital footprint by changing privacy settings</vt:lpstr>
      <vt:lpstr>Goal 2: Start using a password manager </vt:lpstr>
      <vt:lpstr>But have our passwords been leaked?</vt:lpstr>
      <vt:lpstr>Random, complex passwords are best</vt:lpstr>
      <vt:lpstr>Password managers: online and offline</vt:lpstr>
      <vt:lpstr>Goal 2: Start using Bitwarden </vt:lpstr>
      <vt:lpstr>Goal 3: Setup cloud backup</vt:lpstr>
      <vt:lpstr>Local vs. online backups</vt:lpstr>
      <vt:lpstr>Goal 3: Setup cloud backup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Fastovich</dc:creator>
  <cp:lastModifiedBy>David Fastovich</cp:lastModifiedBy>
  <cp:revision>2</cp:revision>
  <dcterms:created xsi:type="dcterms:W3CDTF">2021-11-15T17:48:45Z</dcterms:created>
  <dcterms:modified xsi:type="dcterms:W3CDTF">2021-11-15T21:00:58Z</dcterms:modified>
</cp:coreProperties>
</file>

<file path=docProps/thumbnail.jpeg>
</file>